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82" r:id="rId2"/>
    <p:sldMasterId id="2147483696" r:id="rId3"/>
    <p:sldMasterId id="2147483756" r:id="rId4"/>
  </p:sldMasterIdLst>
  <p:notesMasterIdLst>
    <p:notesMasterId r:id="rId15"/>
  </p:notesMasterIdLst>
  <p:handoutMasterIdLst>
    <p:handoutMasterId r:id="rId16"/>
  </p:handoutMasterIdLst>
  <p:sldIdLst>
    <p:sldId id="536" r:id="rId5"/>
    <p:sldId id="542" r:id="rId6"/>
    <p:sldId id="537" r:id="rId7"/>
    <p:sldId id="538" r:id="rId8"/>
    <p:sldId id="546" r:id="rId9"/>
    <p:sldId id="544" r:id="rId10"/>
    <p:sldId id="545" r:id="rId11"/>
    <p:sldId id="543" r:id="rId12"/>
    <p:sldId id="549" r:id="rId13"/>
    <p:sldId id="548" r:id="rId14"/>
  </p:sldIdLst>
  <p:sldSz cx="5768975" cy="3244850"/>
  <p:notesSz cx="9926638" cy="6797675"/>
  <p:defaultTextStyle>
    <a:defPPr>
      <a:defRPr lang="ru-RU"/>
    </a:defPPr>
    <a:lvl1pPr marL="0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53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914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371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829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287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746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203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657" algn="l" defTabSz="910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F7"/>
    <a:srgbClr val="11437F"/>
    <a:srgbClr val="EFF8FF"/>
    <a:srgbClr val="E6E6E6"/>
    <a:srgbClr val="00FA71"/>
    <a:srgbClr val="FF6600"/>
    <a:srgbClr val="E3DE00"/>
    <a:srgbClr val="DA2A00"/>
    <a:srgbClr val="FF3300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6203" autoAdjust="0"/>
  </p:normalViewPr>
  <p:slideViewPr>
    <p:cSldViewPr>
      <p:cViewPr varScale="1">
        <p:scale>
          <a:sx n="229" d="100"/>
          <a:sy n="229" d="100"/>
        </p:scale>
        <p:origin x="720" y="180"/>
      </p:cViewPr>
      <p:guideLst>
        <p:guide orient="horz" pos="2880"/>
        <p:guide pos="2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909" cy="3409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60" y="0"/>
            <a:ext cx="4302494" cy="3409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A97EC1D-0B84-4A7F-9D11-FE3958B014A5}" type="datetimeFigureOut">
              <a:rPr lang="ru-RU" smtClean="0"/>
              <a:t>26.03.2026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761"/>
            <a:ext cx="4300909" cy="3409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60" y="6456761"/>
            <a:ext cx="4302494" cy="3409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D2DD1AD-E62A-4F37-ADE8-57AB1EF4A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44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907" cy="339219"/>
          </a:xfrm>
          <a:prstGeom prst="rect">
            <a:avLst/>
          </a:prstGeom>
        </p:spPr>
        <p:txBody>
          <a:bodyPr vert="horz" lIns="169697" tIns="84848" rIns="169697" bIns="84848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000" y="1"/>
            <a:ext cx="4301907" cy="339219"/>
          </a:xfrm>
          <a:prstGeom prst="rect">
            <a:avLst/>
          </a:prstGeom>
        </p:spPr>
        <p:txBody>
          <a:bodyPr vert="horz" lIns="169697" tIns="84848" rIns="169697" bIns="84848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26.03.2026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697" tIns="84848" rIns="169697" bIns="8484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19" y="3272461"/>
            <a:ext cx="7942403" cy="2677168"/>
          </a:xfrm>
          <a:prstGeom prst="rect">
            <a:avLst/>
          </a:prstGeom>
        </p:spPr>
        <p:txBody>
          <a:bodyPr vert="horz" lIns="169697" tIns="84848" rIns="169697" bIns="8484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8458"/>
            <a:ext cx="4301907" cy="339219"/>
          </a:xfrm>
          <a:prstGeom prst="rect">
            <a:avLst/>
          </a:prstGeom>
        </p:spPr>
        <p:txBody>
          <a:bodyPr vert="horz" lIns="169697" tIns="84848" rIns="169697" bIns="84848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000" y="6458458"/>
            <a:ext cx="4301907" cy="339219"/>
          </a:xfrm>
          <a:prstGeom prst="rect">
            <a:avLst/>
          </a:prstGeom>
        </p:spPr>
        <p:txBody>
          <a:bodyPr vert="horz" lIns="169697" tIns="84848" rIns="169697" bIns="84848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53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914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371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829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287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746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203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657" algn="l" defTabSz="910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91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0513"/>
            <a:ext cx="13862050" cy="779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0513"/>
            <a:ext cx="13862050" cy="779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8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0513"/>
            <a:ext cx="13862050" cy="779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7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0513"/>
            <a:ext cx="13862050" cy="779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0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0513"/>
            <a:ext cx="13862050" cy="779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4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7913" y="1562100"/>
            <a:ext cx="13879513" cy="7807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0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7913" y="1562100"/>
            <a:ext cx="13879513" cy="7807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9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0513"/>
            <a:ext cx="13862050" cy="779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56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0513"/>
            <a:ext cx="13862050" cy="779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3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flipV="1">
            <a:off x="0" y="254111"/>
            <a:ext cx="5768975" cy="141702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123329"/>
            <a:ext cx="5768975" cy="132165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28874" y="528659"/>
            <a:ext cx="44535" cy="2415754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431647" y="1070946"/>
            <a:ext cx="4905684" cy="34745"/>
          </a:xfrm>
          <a:prstGeom prst="flowChartProcess">
            <a:avLst/>
          </a:prstGeom>
          <a:solidFill>
            <a:srgbClr val="CC0000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Wingdings" panose="05000000000000000000" pitchFamily="2" charset="2"/>
              <a:buChar char="ь"/>
              <a:defRPr/>
            </a:pPr>
            <a:endParaRPr lang="ru-RU" altLang="ru-RU" sz="3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1073" descr="uf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" y="17"/>
            <a:ext cx="608928" cy="4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673" y="426638"/>
            <a:ext cx="4903629" cy="648970"/>
          </a:xfrm>
        </p:spPr>
        <p:txBody>
          <a:bodyPr/>
          <a:lstStyle>
            <a:lvl1pPr>
              <a:defRPr sz="12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3424" y="1622425"/>
            <a:ext cx="4422880" cy="75713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101"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520" y="2956676"/>
            <a:ext cx="1202441" cy="215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668" y="2956676"/>
            <a:ext cx="1827642" cy="215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34051" y="2956676"/>
            <a:ext cx="1202441" cy="215960"/>
          </a:xfrm>
        </p:spPr>
        <p:txBody>
          <a:bodyPr/>
          <a:lstStyle>
            <a:lvl1pPr>
              <a:defRPr/>
            </a:lvl1pPr>
          </a:lstStyle>
          <a:p>
            <a:fld id="{4A71BA8A-EF26-4B7A-9C4A-1CA6BC7542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9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526E3-DC27-430F-BA5B-421A6BDB59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47464" y="395845"/>
            <a:ext cx="1262964" cy="24524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574" y="395845"/>
            <a:ext cx="3693746" cy="24524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8A297-C02A-4BF2-910F-876DDBE94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67" y="395863"/>
            <a:ext cx="5047853" cy="323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559" y="829239"/>
            <a:ext cx="2475852" cy="2019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9562" y="829239"/>
            <a:ext cx="2475852" cy="2019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3A355-6C7B-4F09-AB41-2FCE7ED40B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0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67" y="395863"/>
            <a:ext cx="5047853" cy="323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7560" y="829239"/>
            <a:ext cx="5047853" cy="201901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3EE2D-B34A-40C0-881A-F589293A36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flipV="1">
            <a:off x="0" y="254111"/>
            <a:ext cx="5768975" cy="141702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123329"/>
            <a:ext cx="5768975" cy="132165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28874" y="528659"/>
            <a:ext cx="44535" cy="2415754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431647" y="1070946"/>
            <a:ext cx="4905684" cy="34745"/>
          </a:xfrm>
          <a:prstGeom prst="flowChartProcess">
            <a:avLst/>
          </a:prstGeom>
          <a:solidFill>
            <a:srgbClr val="CC0000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Wingdings" panose="05000000000000000000" pitchFamily="2" charset="2"/>
              <a:buChar char="ь"/>
              <a:defRPr/>
            </a:pPr>
            <a:endParaRPr lang="ru-RU" altLang="ru-RU" sz="3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1073" descr="uf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" y="17"/>
            <a:ext cx="608928" cy="4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673" y="426638"/>
            <a:ext cx="4903629" cy="648970"/>
          </a:xfrm>
        </p:spPr>
        <p:txBody>
          <a:bodyPr/>
          <a:lstStyle>
            <a:lvl1pPr>
              <a:defRPr sz="12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3424" y="1622425"/>
            <a:ext cx="4422880" cy="75713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101"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520" y="2956676"/>
            <a:ext cx="1202441" cy="215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668" y="2956676"/>
            <a:ext cx="1827642" cy="215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34051" y="2956676"/>
            <a:ext cx="1202441" cy="215960"/>
          </a:xfrm>
        </p:spPr>
        <p:txBody>
          <a:bodyPr/>
          <a:lstStyle>
            <a:lvl1pPr>
              <a:defRPr/>
            </a:lvl1pPr>
          </a:lstStyle>
          <a:p>
            <a:fld id="{4A71BA8A-EF26-4B7A-9C4A-1CA6BC7542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0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8951-8E2A-4DCA-B7E8-735AA0B441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4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11" y="2085128"/>
            <a:ext cx="4903629" cy="644463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711" y="1375308"/>
            <a:ext cx="4903629" cy="709811"/>
          </a:xfrm>
        </p:spPr>
        <p:txBody>
          <a:bodyPr anchor="b"/>
          <a:lstStyle>
            <a:lvl1pPr marL="0" indent="0">
              <a:buNone/>
              <a:defRPr sz="1001"/>
            </a:lvl1pPr>
            <a:lvl2pPr marL="222479" indent="0">
              <a:buNone/>
              <a:defRPr sz="901"/>
            </a:lvl2pPr>
            <a:lvl3pPr marL="444959" indent="0">
              <a:buNone/>
              <a:defRPr sz="800"/>
            </a:lvl3pPr>
            <a:lvl4pPr marL="667438" indent="0">
              <a:buNone/>
              <a:defRPr sz="700"/>
            </a:lvl4pPr>
            <a:lvl5pPr marL="889915" indent="0">
              <a:buNone/>
              <a:defRPr sz="700"/>
            </a:lvl5pPr>
            <a:lvl6pPr marL="1112396" indent="0">
              <a:buNone/>
              <a:defRPr sz="700"/>
            </a:lvl6pPr>
            <a:lvl7pPr marL="1334870" indent="0">
              <a:buNone/>
              <a:defRPr sz="700"/>
            </a:lvl7pPr>
            <a:lvl8pPr marL="1557351" indent="0">
              <a:buNone/>
              <a:defRPr sz="700"/>
            </a:lvl8pPr>
            <a:lvl9pPr marL="177982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43DF2-4FA8-491B-871F-77013124C56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7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59" y="829239"/>
            <a:ext cx="2475852" cy="2019018"/>
          </a:xfrm>
        </p:spPr>
        <p:txBody>
          <a:bodyPr/>
          <a:lstStyle>
            <a:lvl1pPr>
              <a:defRPr sz="1401"/>
            </a:lvl1pPr>
            <a:lvl2pPr>
              <a:defRPr sz="1201"/>
            </a:lvl2pPr>
            <a:lvl3pPr>
              <a:defRPr sz="1001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9562" y="829239"/>
            <a:ext cx="2475852" cy="2019018"/>
          </a:xfrm>
        </p:spPr>
        <p:txBody>
          <a:bodyPr/>
          <a:lstStyle>
            <a:lvl1pPr>
              <a:defRPr sz="1401"/>
            </a:lvl1pPr>
            <a:lvl2pPr>
              <a:defRPr sz="1201"/>
            </a:lvl2pPr>
            <a:lvl3pPr>
              <a:defRPr sz="1001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B4AC4-71A1-45D6-9342-45033F9388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3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65"/>
            <a:ext cx="5192078" cy="5408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450" y="726336"/>
            <a:ext cx="2548966" cy="302702"/>
          </a:xfrm>
        </p:spPr>
        <p:txBody>
          <a:bodyPr anchor="b"/>
          <a:lstStyle>
            <a:lvl1pPr marL="0" indent="0">
              <a:buNone/>
              <a:defRPr sz="1201" b="1"/>
            </a:lvl1pPr>
            <a:lvl2pPr marL="222479" indent="0">
              <a:buNone/>
              <a:defRPr sz="1001" b="1"/>
            </a:lvl2pPr>
            <a:lvl3pPr marL="444959" indent="0">
              <a:buNone/>
              <a:defRPr sz="901" b="1"/>
            </a:lvl3pPr>
            <a:lvl4pPr marL="667438" indent="0">
              <a:buNone/>
              <a:defRPr sz="800" b="1"/>
            </a:lvl4pPr>
            <a:lvl5pPr marL="889915" indent="0">
              <a:buNone/>
              <a:defRPr sz="800" b="1"/>
            </a:lvl5pPr>
            <a:lvl6pPr marL="1112396" indent="0">
              <a:buNone/>
              <a:defRPr sz="800" b="1"/>
            </a:lvl6pPr>
            <a:lvl7pPr marL="1334870" indent="0">
              <a:buNone/>
              <a:defRPr sz="800" b="1"/>
            </a:lvl7pPr>
            <a:lvl8pPr marL="1557351" indent="0">
              <a:buNone/>
              <a:defRPr sz="800" b="1"/>
            </a:lvl8pPr>
            <a:lvl9pPr marL="1779827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450" y="1029039"/>
            <a:ext cx="2548966" cy="1869544"/>
          </a:xfrm>
        </p:spPr>
        <p:txBody>
          <a:bodyPr/>
          <a:lstStyle>
            <a:lvl1pPr>
              <a:defRPr sz="1201"/>
            </a:lvl1pPr>
            <a:lvl2pPr>
              <a:defRPr sz="1001"/>
            </a:lvl2pPr>
            <a:lvl3pPr>
              <a:defRPr sz="901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30569" y="726336"/>
            <a:ext cx="2549967" cy="302702"/>
          </a:xfrm>
        </p:spPr>
        <p:txBody>
          <a:bodyPr anchor="b"/>
          <a:lstStyle>
            <a:lvl1pPr marL="0" indent="0">
              <a:buNone/>
              <a:defRPr sz="1201" b="1"/>
            </a:lvl1pPr>
            <a:lvl2pPr marL="222479" indent="0">
              <a:buNone/>
              <a:defRPr sz="1001" b="1"/>
            </a:lvl2pPr>
            <a:lvl3pPr marL="444959" indent="0">
              <a:buNone/>
              <a:defRPr sz="901" b="1"/>
            </a:lvl3pPr>
            <a:lvl4pPr marL="667438" indent="0">
              <a:buNone/>
              <a:defRPr sz="800" b="1"/>
            </a:lvl4pPr>
            <a:lvl5pPr marL="889915" indent="0">
              <a:buNone/>
              <a:defRPr sz="800" b="1"/>
            </a:lvl5pPr>
            <a:lvl6pPr marL="1112396" indent="0">
              <a:buNone/>
              <a:defRPr sz="800" b="1"/>
            </a:lvl6pPr>
            <a:lvl7pPr marL="1334870" indent="0">
              <a:buNone/>
              <a:defRPr sz="800" b="1"/>
            </a:lvl7pPr>
            <a:lvl8pPr marL="1557351" indent="0">
              <a:buNone/>
              <a:defRPr sz="800" b="1"/>
            </a:lvl8pPr>
            <a:lvl9pPr marL="1779827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30569" y="1029039"/>
            <a:ext cx="2549967" cy="1869544"/>
          </a:xfrm>
        </p:spPr>
        <p:txBody>
          <a:bodyPr/>
          <a:lstStyle>
            <a:lvl1pPr>
              <a:defRPr sz="1201"/>
            </a:lvl1pPr>
            <a:lvl2pPr>
              <a:defRPr sz="1001"/>
            </a:lvl2pPr>
            <a:lvl3pPr>
              <a:defRPr sz="901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2C71D-805F-4D62-8956-349086D49D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3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701AF-2FA5-4A24-A16B-E17D643D42C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5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8951-8E2A-4DCA-B7E8-735AA0B441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54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F3D1A-D001-42A8-AF2C-67150C0C59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60" y="129193"/>
            <a:ext cx="1897954" cy="549822"/>
          </a:xfrm>
        </p:spPr>
        <p:txBody>
          <a:bodyPr/>
          <a:lstStyle>
            <a:lvl1pPr algn="l">
              <a:defRPr sz="10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5527" y="129199"/>
            <a:ext cx="3225018" cy="2769389"/>
          </a:xfrm>
        </p:spPr>
        <p:txBody>
          <a:bodyPr/>
          <a:lstStyle>
            <a:lvl1pPr>
              <a:defRPr sz="1601"/>
            </a:lvl1pPr>
            <a:lvl2pPr>
              <a:defRPr sz="1401"/>
            </a:lvl2pPr>
            <a:lvl3pPr>
              <a:defRPr sz="1201"/>
            </a:lvl3pPr>
            <a:lvl4pPr>
              <a:defRPr sz="1001"/>
            </a:lvl4pPr>
            <a:lvl5pPr>
              <a:defRPr sz="1001"/>
            </a:lvl5pPr>
            <a:lvl6pPr>
              <a:defRPr sz="1001"/>
            </a:lvl6pPr>
            <a:lvl7pPr>
              <a:defRPr sz="1001"/>
            </a:lvl7pPr>
            <a:lvl8pPr>
              <a:defRPr sz="1001"/>
            </a:lvl8pPr>
            <a:lvl9pPr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460" y="679015"/>
            <a:ext cx="1897954" cy="2219568"/>
          </a:xfrm>
        </p:spPr>
        <p:txBody>
          <a:bodyPr/>
          <a:lstStyle>
            <a:lvl1pPr marL="0" indent="0">
              <a:buNone/>
              <a:defRPr sz="700"/>
            </a:lvl1pPr>
            <a:lvl2pPr marL="222479" indent="0">
              <a:buNone/>
              <a:defRPr sz="600"/>
            </a:lvl2pPr>
            <a:lvl3pPr marL="444959" indent="0">
              <a:buNone/>
              <a:defRPr sz="500"/>
            </a:lvl3pPr>
            <a:lvl4pPr marL="667438" indent="0">
              <a:buNone/>
              <a:defRPr sz="500"/>
            </a:lvl4pPr>
            <a:lvl5pPr marL="889915" indent="0">
              <a:buNone/>
              <a:defRPr sz="500"/>
            </a:lvl5pPr>
            <a:lvl6pPr marL="1112396" indent="0">
              <a:buNone/>
              <a:defRPr sz="500"/>
            </a:lvl6pPr>
            <a:lvl7pPr marL="1334870" indent="0">
              <a:buNone/>
              <a:defRPr sz="500"/>
            </a:lvl7pPr>
            <a:lvl8pPr marL="1557351" indent="0">
              <a:buNone/>
              <a:defRPr sz="500"/>
            </a:lvl8pPr>
            <a:lvl9pPr marL="17798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86132-013F-4632-8D06-623E29C4C3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03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759" y="2271398"/>
            <a:ext cx="3461385" cy="268151"/>
          </a:xfrm>
        </p:spPr>
        <p:txBody>
          <a:bodyPr/>
          <a:lstStyle>
            <a:lvl1pPr algn="l">
              <a:defRPr sz="10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759" y="289933"/>
            <a:ext cx="3461385" cy="1946910"/>
          </a:xfrm>
        </p:spPr>
        <p:txBody>
          <a:bodyPr/>
          <a:lstStyle>
            <a:lvl1pPr marL="0" indent="0">
              <a:buNone/>
              <a:defRPr sz="1601"/>
            </a:lvl1pPr>
            <a:lvl2pPr marL="222479" indent="0">
              <a:buNone/>
              <a:defRPr sz="1401"/>
            </a:lvl2pPr>
            <a:lvl3pPr marL="444959" indent="0">
              <a:buNone/>
              <a:defRPr sz="1201"/>
            </a:lvl3pPr>
            <a:lvl4pPr marL="667438" indent="0">
              <a:buNone/>
              <a:defRPr sz="1001"/>
            </a:lvl4pPr>
            <a:lvl5pPr marL="889915" indent="0">
              <a:buNone/>
              <a:defRPr sz="1001"/>
            </a:lvl5pPr>
            <a:lvl6pPr marL="1112396" indent="0">
              <a:buNone/>
              <a:defRPr sz="1001"/>
            </a:lvl6pPr>
            <a:lvl7pPr marL="1334870" indent="0">
              <a:buNone/>
              <a:defRPr sz="1001"/>
            </a:lvl7pPr>
            <a:lvl8pPr marL="1557351" indent="0">
              <a:buNone/>
              <a:defRPr sz="1001"/>
            </a:lvl8pPr>
            <a:lvl9pPr marL="1779827" indent="0">
              <a:buNone/>
              <a:defRPr sz="1001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759" y="2539549"/>
            <a:ext cx="3461385" cy="380819"/>
          </a:xfrm>
        </p:spPr>
        <p:txBody>
          <a:bodyPr/>
          <a:lstStyle>
            <a:lvl1pPr marL="0" indent="0">
              <a:buNone/>
              <a:defRPr sz="700"/>
            </a:lvl1pPr>
            <a:lvl2pPr marL="222479" indent="0">
              <a:buNone/>
              <a:defRPr sz="600"/>
            </a:lvl2pPr>
            <a:lvl3pPr marL="444959" indent="0">
              <a:buNone/>
              <a:defRPr sz="500"/>
            </a:lvl3pPr>
            <a:lvl4pPr marL="667438" indent="0">
              <a:buNone/>
              <a:defRPr sz="500"/>
            </a:lvl4pPr>
            <a:lvl5pPr marL="889915" indent="0">
              <a:buNone/>
              <a:defRPr sz="500"/>
            </a:lvl5pPr>
            <a:lvl6pPr marL="1112396" indent="0">
              <a:buNone/>
              <a:defRPr sz="500"/>
            </a:lvl6pPr>
            <a:lvl7pPr marL="1334870" indent="0">
              <a:buNone/>
              <a:defRPr sz="500"/>
            </a:lvl7pPr>
            <a:lvl8pPr marL="1557351" indent="0">
              <a:buNone/>
              <a:defRPr sz="500"/>
            </a:lvl8pPr>
            <a:lvl9pPr marL="17798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72006-0DDB-4B4A-90B7-BFAF0B5F85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7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526E3-DC27-430F-BA5B-421A6BDB59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07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47464" y="395845"/>
            <a:ext cx="1262964" cy="24524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574" y="395845"/>
            <a:ext cx="3693746" cy="24524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8A297-C02A-4BF2-910F-876DDBE94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46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67" y="395863"/>
            <a:ext cx="5047853" cy="323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559" y="829239"/>
            <a:ext cx="2475852" cy="2019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9562" y="829239"/>
            <a:ext cx="2475852" cy="2019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3A355-6C7B-4F09-AB41-2FCE7ED40B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85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67" y="395863"/>
            <a:ext cx="5047853" cy="323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7560" y="829239"/>
            <a:ext cx="5047853" cy="201901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3EE2D-B34A-40C0-881A-F589293A36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74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flipV="1">
            <a:off x="0" y="254111"/>
            <a:ext cx="5768975" cy="141702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123329"/>
            <a:ext cx="5768975" cy="132165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28874" y="528659"/>
            <a:ext cx="44535" cy="2415754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431647" y="1070946"/>
            <a:ext cx="4905684" cy="34745"/>
          </a:xfrm>
          <a:prstGeom prst="flowChartProcess">
            <a:avLst/>
          </a:prstGeom>
          <a:solidFill>
            <a:srgbClr val="CC0000"/>
          </a:solidFill>
          <a:ln>
            <a:noFill/>
          </a:ln>
          <a:extLst/>
        </p:spPr>
        <p:txBody>
          <a:bodyPr rot="10800000" wrap="none" lIns="44498" tIns="22249" rIns="44498" bIns="22249" anchor="ctr"/>
          <a:lstStyle>
            <a:lvl1pPr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Wingdings" panose="05000000000000000000" pitchFamily="2" charset="2"/>
              <a:buChar char="ь"/>
              <a:defRPr/>
            </a:pPr>
            <a:endParaRPr lang="ru-RU" altLang="ru-RU" sz="3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1073" descr="uf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" y="17"/>
            <a:ext cx="608928" cy="4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673" y="426638"/>
            <a:ext cx="4903629" cy="648970"/>
          </a:xfrm>
        </p:spPr>
        <p:txBody>
          <a:bodyPr/>
          <a:lstStyle>
            <a:lvl1pPr>
              <a:defRPr sz="12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3424" y="1622425"/>
            <a:ext cx="4422880" cy="75713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101"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520" y="2956676"/>
            <a:ext cx="1202441" cy="215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668" y="2956676"/>
            <a:ext cx="1827642" cy="215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34051" y="2956676"/>
            <a:ext cx="1202441" cy="215960"/>
          </a:xfrm>
        </p:spPr>
        <p:txBody>
          <a:bodyPr/>
          <a:lstStyle>
            <a:lvl1pPr>
              <a:defRPr/>
            </a:lvl1pPr>
          </a:lstStyle>
          <a:p>
            <a:fld id="{4A71BA8A-EF26-4B7A-9C4A-1CA6BC7542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4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8951-8E2A-4DCA-B7E8-735AA0B441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56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11" y="2085128"/>
            <a:ext cx="4903629" cy="644463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711" y="1375308"/>
            <a:ext cx="4903629" cy="709811"/>
          </a:xfrm>
        </p:spPr>
        <p:txBody>
          <a:bodyPr anchor="b"/>
          <a:lstStyle>
            <a:lvl1pPr marL="0" indent="0">
              <a:buNone/>
              <a:defRPr sz="1001"/>
            </a:lvl1pPr>
            <a:lvl2pPr marL="222479" indent="0">
              <a:buNone/>
              <a:defRPr sz="901"/>
            </a:lvl2pPr>
            <a:lvl3pPr marL="444959" indent="0">
              <a:buNone/>
              <a:defRPr sz="800"/>
            </a:lvl3pPr>
            <a:lvl4pPr marL="667438" indent="0">
              <a:buNone/>
              <a:defRPr sz="700"/>
            </a:lvl4pPr>
            <a:lvl5pPr marL="889915" indent="0">
              <a:buNone/>
              <a:defRPr sz="700"/>
            </a:lvl5pPr>
            <a:lvl6pPr marL="1112396" indent="0">
              <a:buNone/>
              <a:defRPr sz="700"/>
            </a:lvl6pPr>
            <a:lvl7pPr marL="1334870" indent="0">
              <a:buNone/>
              <a:defRPr sz="700"/>
            </a:lvl7pPr>
            <a:lvl8pPr marL="1557351" indent="0">
              <a:buNone/>
              <a:defRPr sz="700"/>
            </a:lvl8pPr>
            <a:lvl9pPr marL="177982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43DF2-4FA8-491B-871F-77013124C56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11" y="2085128"/>
            <a:ext cx="4903629" cy="644463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711" y="1375308"/>
            <a:ext cx="4903629" cy="709811"/>
          </a:xfrm>
        </p:spPr>
        <p:txBody>
          <a:bodyPr anchor="b"/>
          <a:lstStyle>
            <a:lvl1pPr marL="0" indent="0">
              <a:buNone/>
              <a:defRPr sz="1001"/>
            </a:lvl1pPr>
            <a:lvl2pPr marL="222479" indent="0">
              <a:buNone/>
              <a:defRPr sz="901"/>
            </a:lvl2pPr>
            <a:lvl3pPr marL="444959" indent="0">
              <a:buNone/>
              <a:defRPr sz="800"/>
            </a:lvl3pPr>
            <a:lvl4pPr marL="667438" indent="0">
              <a:buNone/>
              <a:defRPr sz="700"/>
            </a:lvl4pPr>
            <a:lvl5pPr marL="889915" indent="0">
              <a:buNone/>
              <a:defRPr sz="700"/>
            </a:lvl5pPr>
            <a:lvl6pPr marL="1112396" indent="0">
              <a:buNone/>
              <a:defRPr sz="700"/>
            </a:lvl6pPr>
            <a:lvl7pPr marL="1334870" indent="0">
              <a:buNone/>
              <a:defRPr sz="700"/>
            </a:lvl7pPr>
            <a:lvl8pPr marL="1557351" indent="0">
              <a:buNone/>
              <a:defRPr sz="700"/>
            </a:lvl8pPr>
            <a:lvl9pPr marL="177982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43DF2-4FA8-491B-871F-77013124C56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47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59" y="829239"/>
            <a:ext cx="2475852" cy="2019018"/>
          </a:xfrm>
        </p:spPr>
        <p:txBody>
          <a:bodyPr/>
          <a:lstStyle>
            <a:lvl1pPr>
              <a:defRPr sz="1401"/>
            </a:lvl1pPr>
            <a:lvl2pPr>
              <a:defRPr sz="1201"/>
            </a:lvl2pPr>
            <a:lvl3pPr>
              <a:defRPr sz="1001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9562" y="829239"/>
            <a:ext cx="2475852" cy="2019018"/>
          </a:xfrm>
        </p:spPr>
        <p:txBody>
          <a:bodyPr/>
          <a:lstStyle>
            <a:lvl1pPr>
              <a:defRPr sz="1401"/>
            </a:lvl1pPr>
            <a:lvl2pPr>
              <a:defRPr sz="1201"/>
            </a:lvl2pPr>
            <a:lvl3pPr>
              <a:defRPr sz="1001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B4AC4-71A1-45D6-9342-45033F9388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60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65"/>
            <a:ext cx="5192078" cy="5408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450" y="726336"/>
            <a:ext cx="2548966" cy="302702"/>
          </a:xfrm>
        </p:spPr>
        <p:txBody>
          <a:bodyPr anchor="b"/>
          <a:lstStyle>
            <a:lvl1pPr marL="0" indent="0">
              <a:buNone/>
              <a:defRPr sz="1201" b="1"/>
            </a:lvl1pPr>
            <a:lvl2pPr marL="222479" indent="0">
              <a:buNone/>
              <a:defRPr sz="1001" b="1"/>
            </a:lvl2pPr>
            <a:lvl3pPr marL="444959" indent="0">
              <a:buNone/>
              <a:defRPr sz="901" b="1"/>
            </a:lvl3pPr>
            <a:lvl4pPr marL="667438" indent="0">
              <a:buNone/>
              <a:defRPr sz="800" b="1"/>
            </a:lvl4pPr>
            <a:lvl5pPr marL="889915" indent="0">
              <a:buNone/>
              <a:defRPr sz="800" b="1"/>
            </a:lvl5pPr>
            <a:lvl6pPr marL="1112396" indent="0">
              <a:buNone/>
              <a:defRPr sz="800" b="1"/>
            </a:lvl6pPr>
            <a:lvl7pPr marL="1334870" indent="0">
              <a:buNone/>
              <a:defRPr sz="800" b="1"/>
            </a:lvl7pPr>
            <a:lvl8pPr marL="1557351" indent="0">
              <a:buNone/>
              <a:defRPr sz="800" b="1"/>
            </a:lvl8pPr>
            <a:lvl9pPr marL="1779827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450" y="1029039"/>
            <a:ext cx="2548966" cy="1869544"/>
          </a:xfrm>
        </p:spPr>
        <p:txBody>
          <a:bodyPr/>
          <a:lstStyle>
            <a:lvl1pPr>
              <a:defRPr sz="1201"/>
            </a:lvl1pPr>
            <a:lvl2pPr>
              <a:defRPr sz="1001"/>
            </a:lvl2pPr>
            <a:lvl3pPr>
              <a:defRPr sz="901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30569" y="726336"/>
            <a:ext cx="2549967" cy="302702"/>
          </a:xfrm>
        </p:spPr>
        <p:txBody>
          <a:bodyPr anchor="b"/>
          <a:lstStyle>
            <a:lvl1pPr marL="0" indent="0">
              <a:buNone/>
              <a:defRPr sz="1201" b="1"/>
            </a:lvl1pPr>
            <a:lvl2pPr marL="222479" indent="0">
              <a:buNone/>
              <a:defRPr sz="1001" b="1"/>
            </a:lvl2pPr>
            <a:lvl3pPr marL="444959" indent="0">
              <a:buNone/>
              <a:defRPr sz="901" b="1"/>
            </a:lvl3pPr>
            <a:lvl4pPr marL="667438" indent="0">
              <a:buNone/>
              <a:defRPr sz="800" b="1"/>
            </a:lvl4pPr>
            <a:lvl5pPr marL="889915" indent="0">
              <a:buNone/>
              <a:defRPr sz="800" b="1"/>
            </a:lvl5pPr>
            <a:lvl6pPr marL="1112396" indent="0">
              <a:buNone/>
              <a:defRPr sz="800" b="1"/>
            </a:lvl6pPr>
            <a:lvl7pPr marL="1334870" indent="0">
              <a:buNone/>
              <a:defRPr sz="800" b="1"/>
            </a:lvl7pPr>
            <a:lvl8pPr marL="1557351" indent="0">
              <a:buNone/>
              <a:defRPr sz="800" b="1"/>
            </a:lvl8pPr>
            <a:lvl9pPr marL="1779827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30569" y="1029039"/>
            <a:ext cx="2549967" cy="1869544"/>
          </a:xfrm>
        </p:spPr>
        <p:txBody>
          <a:bodyPr/>
          <a:lstStyle>
            <a:lvl1pPr>
              <a:defRPr sz="1201"/>
            </a:lvl1pPr>
            <a:lvl2pPr>
              <a:defRPr sz="1001"/>
            </a:lvl2pPr>
            <a:lvl3pPr>
              <a:defRPr sz="901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2C71D-805F-4D62-8956-349086D49D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73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701AF-2FA5-4A24-A16B-E17D643D42C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53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F3D1A-D001-42A8-AF2C-67150C0C59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6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60" y="129193"/>
            <a:ext cx="1897954" cy="549822"/>
          </a:xfrm>
        </p:spPr>
        <p:txBody>
          <a:bodyPr/>
          <a:lstStyle>
            <a:lvl1pPr algn="l">
              <a:defRPr sz="10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5527" y="129199"/>
            <a:ext cx="3225018" cy="2769389"/>
          </a:xfrm>
        </p:spPr>
        <p:txBody>
          <a:bodyPr/>
          <a:lstStyle>
            <a:lvl1pPr>
              <a:defRPr sz="1601"/>
            </a:lvl1pPr>
            <a:lvl2pPr>
              <a:defRPr sz="1401"/>
            </a:lvl2pPr>
            <a:lvl3pPr>
              <a:defRPr sz="1201"/>
            </a:lvl3pPr>
            <a:lvl4pPr>
              <a:defRPr sz="1001"/>
            </a:lvl4pPr>
            <a:lvl5pPr>
              <a:defRPr sz="1001"/>
            </a:lvl5pPr>
            <a:lvl6pPr>
              <a:defRPr sz="1001"/>
            </a:lvl6pPr>
            <a:lvl7pPr>
              <a:defRPr sz="1001"/>
            </a:lvl7pPr>
            <a:lvl8pPr>
              <a:defRPr sz="1001"/>
            </a:lvl8pPr>
            <a:lvl9pPr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460" y="679015"/>
            <a:ext cx="1897954" cy="2219568"/>
          </a:xfrm>
        </p:spPr>
        <p:txBody>
          <a:bodyPr/>
          <a:lstStyle>
            <a:lvl1pPr marL="0" indent="0">
              <a:buNone/>
              <a:defRPr sz="700"/>
            </a:lvl1pPr>
            <a:lvl2pPr marL="222479" indent="0">
              <a:buNone/>
              <a:defRPr sz="600"/>
            </a:lvl2pPr>
            <a:lvl3pPr marL="444959" indent="0">
              <a:buNone/>
              <a:defRPr sz="500"/>
            </a:lvl3pPr>
            <a:lvl4pPr marL="667438" indent="0">
              <a:buNone/>
              <a:defRPr sz="500"/>
            </a:lvl4pPr>
            <a:lvl5pPr marL="889915" indent="0">
              <a:buNone/>
              <a:defRPr sz="500"/>
            </a:lvl5pPr>
            <a:lvl6pPr marL="1112396" indent="0">
              <a:buNone/>
              <a:defRPr sz="500"/>
            </a:lvl6pPr>
            <a:lvl7pPr marL="1334870" indent="0">
              <a:buNone/>
              <a:defRPr sz="500"/>
            </a:lvl7pPr>
            <a:lvl8pPr marL="1557351" indent="0">
              <a:buNone/>
              <a:defRPr sz="500"/>
            </a:lvl8pPr>
            <a:lvl9pPr marL="17798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86132-013F-4632-8D06-623E29C4C3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7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759" y="2271398"/>
            <a:ext cx="3461385" cy="268151"/>
          </a:xfrm>
        </p:spPr>
        <p:txBody>
          <a:bodyPr/>
          <a:lstStyle>
            <a:lvl1pPr algn="l">
              <a:defRPr sz="10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759" y="289933"/>
            <a:ext cx="3461385" cy="1946910"/>
          </a:xfrm>
        </p:spPr>
        <p:txBody>
          <a:bodyPr/>
          <a:lstStyle>
            <a:lvl1pPr marL="0" indent="0">
              <a:buNone/>
              <a:defRPr sz="1601"/>
            </a:lvl1pPr>
            <a:lvl2pPr marL="222479" indent="0">
              <a:buNone/>
              <a:defRPr sz="1401"/>
            </a:lvl2pPr>
            <a:lvl3pPr marL="444959" indent="0">
              <a:buNone/>
              <a:defRPr sz="1201"/>
            </a:lvl3pPr>
            <a:lvl4pPr marL="667438" indent="0">
              <a:buNone/>
              <a:defRPr sz="1001"/>
            </a:lvl4pPr>
            <a:lvl5pPr marL="889915" indent="0">
              <a:buNone/>
              <a:defRPr sz="1001"/>
            </a:lvl5pPr>
            <a:lvl6pPr marL="1112396" indent="0">
              <a:buNone/>
              <a:defRPr sz="1001"/>
            </a:lvl6pPr>
            <a:lvl7pPr marL="1334870" indent="0">
              <a:buNone/>
              <a:defRPr sz="1001"/>
            </a:lvl7pPr>
            <a:lvl8pPr marL="1557351" indent="0">
              <a:buNone/>
              <a:defRPr sz="1001"/>
            </a:lvl8pPr>
            <a:lvl9pPr marL="1779827" indent="0">
              <a:buNone/>
              <a:defRPr sz="1001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759" y="2539549"/>
            <a:ext cx="3461385" cy="380819"/>
          </a:xfrm>
        </p:spPr>
        <p:txBody>
          <a:bodyPr/>
          <a:lstStyle>
            <a:lvl1pPr marL="0" indent="0">
              <a:buNone/>
              <a:defRPr sz="700"/>
            </a:lvl1pPr>
            <a:lvl2pPr marL="222479" indent="0">
              <a:buNone/>
              <a:defRPr sz="600"/>
            </a:lvl2pPr>
            <a:lvl3pPr marL="444959" indent="0">
              <a:buNone/>
              <a:defRPr sz="500"/>
            </a:lvl3pPr>
            <a:lvl4pPr marL="667438" indent="0">
              <a:buNone/>
              <a:defRPr sz="500"/>
            </a:lvl4pPr>
            <a:lvl5pPr marL="889915" indent="0">
              <a:buNone/>
              <a:defRPr sz="500"/>
            </a:lvl5pPr>
            <a:lvl6pPr marL="1112396" indent="0">
              <a:buNone/>
              <a:defRPr sz="500"/>
            </a:lvl6pPr>
            <a:lvl7pPr marL="1334870" indent="0">
              <a:buNone/>
              <a:defRPr sz="500"/>
            </a:lvl7pPr>
            <a:lvl8pPr marL="1557351" indent="0">
              <a:buNone/>
              <a:defRPr sz="500"/>
            </a:lvl8pPr>
            <a:lvl9pPr marL="17798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72006-0DDB-4B4A-90B7-BFAF0B5F85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3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526E3-DC27-430F-BA5B-421A6BDB59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40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47464" y="395845"/>
            <a:ext cx="1262964" cy="24524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574" y="395845"/>
            <a:ext cx="3693746" cy="24524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8A297-C02A-4BF2-910F-876DDBE94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0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67" y="395863"/>
            <a:ext cx="5047853" cy="323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559" y="829239"/>
            <a:ext cx="2475852" cy="2019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9562" y="829239"/>
            <a:ext cx="2475852" cy="2019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3A355-6C7B-4F09-AB41-2FCE7ED40B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02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67" y="395863"/>
            <a:ext cx="5047853" cy="323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7560" y="829239"/>
            <a:ext cx="5047853" cy="201901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3EE2D-B34A-40C0-881A-F589293A36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59" y="829239"/>
            <a:ext cx="2475852" cy="2019018"/>
          </a:xfrm>
        </p:spPr>
        <p:txBody>
          <a:bodyPr/>
          <a:lstStyle>
            <a:lvl1pPr>
              <a:defRPr sz="1401"/>
            </a:lvl1pPr>
            <a:lvl2pPr>
              <a:defRPr sz="1201"/>
            </a:lvl2pPr>
            <a:lvl3pPr>
              <a:defRPr sz="1001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9562" y="829239"/>
            <a:ext cx="2475852" cy="2019018"/>
          </a:xfrm>
        </p:spPr>
        <p:txBody>
          <a:bodyPr/>
          <a:lstStyle>
            <a:lvl1pPr>
              <a:defRPr sz="1401"/>
            </a:lvl1pPr>
            <a:lvl2pPr>
              <a:defRPr sz="1201"/>
            </a:lvl2pPr>
            <a:lvl3pPr>
              <a:defRPr sz="1001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B4AC4-71A1-45D6-9342-45033F9388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20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9"/>
            <a:ext cx="40382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96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" y="515162"/>
            <a:ext cx="374043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3041" y="543730"/>
            <a:ext cx="5085440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936" y="473939"/>
            <a:ext cx="3793139" cy="184666"/>
          </a:xfrm>
        </p:spPr>
        <p:txBody>
          <a:bodyPr lIns="0" tIns="0" rIns="0" bIns="0"/>
          <a:lstStyle>
            <a:lvl1pPr>
              <a:defRPr sz="1201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33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427" y="1956145"/>
            <a:ext cx="114039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34419" y="2217879"/>
            <a:ext cx="152052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34438" y="2459864"/>
            <a:ext cx="152045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135454" y="2790248"/>
            <a:ext cx="121332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119973" y="2541872"/>
            <a:ext cx="152260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119973" y="2286553"/>
            <a:ext cx="152260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936" y="473939"/>
            <a:ext cx="3793139" cy="184666"/>
          </a:xfrm>
        </p:spPr>
        <p:txBody>
          <a:bodyPr lIns="0" tIns="0" rIns="0" bIns="0"/>
          <a:lstStyle>
            <a:lvl1pPr>
              <a:defRPr sz="1201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682" y="556218"/>
            <a:ext cx="15102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1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2280" y="700400"/>
            <a:ext cx="205916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0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936" y="473939"/>
            <a:ext cx="3793139" cy="184666"/>
          </a:xfrm>
        </p:spPr>
        <p:txBody>
          <a:bodyPr lIns="0" tIns="0" rIns="0" bIns="0"/>
          <a:lstStyle>
            <a:lvl1pPr>
              <a:defRPr sz="1201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6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6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65"/>
            <a:ext cx="5192078" cy="5408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450" y="726336"/>
            <a:ext cx="2548966" cy="302702"/>
          </a:xfrm>
        </p:spPr>
        <p:txBody>
          <a:bodyPr anchor="b"/>
          <a:lstStyle>
            <a:lvl1pPr marL="0" indent="0">
              <a:buNone/>
              <a:defRPr sz="1201" b="1"/>
            </a:lvl1pPr>
            <a:lvl2pPr marL="222479" indent="0">
              <a:buNone/>
              <a:defRPr sz="1001" b="1"/>
            </a:lvl2pPr>
            <a:lvl3pPr marL="444959" indent="0">
              <a:buNone/>
              <a:defRPr sz="901" b="1"/>
            </a:lvl3pPr>
            <a:lvl4pPr marL="667438" indent="0">
              <a:buNone/>
              <a:defRPr sz="800" b="1"/>
            </a:lvl4pPr>
            <a:lvl5pPr marL="889915" indent="0">
              <a:buNone/>
              <a:defRPr sz="800" b="1"/>
            </a:lvl5pPr>
            <a:lvl6pPr marL="1112396" indent="0">
              <a:buNone/>
              <a:defRPr sz="800" b="1"/>
            </a:lvl6pPr>
            <a:lvl7pPr marL="1334870" indent="0">
              <a:buNone/>
              <a:defRPr sz="800" b="1"/>
            </a:lvl7pPr>
            <a:lvl8pPr marL="1557351" indent="0">
              <a:buNone/>
              <a:defRPr sz="800" b="1"/>
            </a:lvl8pPr>
            <a:lvl9pPr marL="1779827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450" y="1029039"/>
            <a:ext cx="2548966" cy="1869544"/>
          </a:xfrm>
        </p:spPr>
        <p:txBody>
          <a:bodyPr/>
          <a:lstStyle>
            <a:lvl1pPr>
              <a:defRPr sz="1201"/>
            </a:lvl1pPr>
            <a:lvl2pPr>
              <a:defRPr sz="1001"/>
            </a:lvl2pPr>
            <a:lvl3pPr>
              <a:defRPr sz="901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30569" y="726336"/>
            <a:ext cx="2549967" cy="302702"/>
          </a:xfrm>
        </p:spPr>
        <p:txBody>
          <a:bodyPr anchor="b"/>
          <a:lstStyle>
            <a:lvl1pPr marL="0" indent="0">
              <a:buNone/>
              <a:defRPr sz="1201" b="1"/>
            </a:lvl1pPr>
            <a:lvl2pPr marL="222479" indent="0">
              <a:buNone/>
              <a:defRPr sz="1001" b="1"/>
            </a:lvl2pPr>
            <a:lvl3pPr marL="444959" indent="0">
              <a:buNone/>
              <a:defRPr sz="901" b="1"/>
            </a:lvl3pPr>
            <a:lvl4pPr marL="667438" indent="0">
              <a:buNone/>
              <a:defRPr sz="800" b="1"/>
            </a:lvl4pPr>
            <a:lvl5pPr marL="889915" indent="0">
              <a:buNone/>
              <a:defRPr sz="800" b="1"/>
            </a:lvl5pPr>
            <a:lvl6pPr marL="1112396" indent="0">
              <a:buNone/>
              <a:defRPr sz="800" b="1"/>
            </a:lvl6pPr>
            <a:lvl7pPr marL="1334870" indent="0">
              <a:buNone/>
              <a:defRPr sz="800" b="1"/>
            </a:lvl7pPr>
            <a:lvl8pPr marL="1557351" indent="0">
              <a:buNone/>
              <a:defRPr sz="800" b="1"/>
            </a:lvl8pPr>
            <a:lvl9pPr marL="1779827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30569" y="1029039"/>
            <a:ext cx="2549967" cy="1869544"/>
          </a:xfrm>
        </p:spPr>
        <p:txBody>
          <a:bodyPr/>
          <a:lstStyle>
            <a:lvl1pPr>
              <a:defRPr sz="1201"/>
            </a:lvl1pPr>
            <a:lvl2pPr>
              <a:defRPr sz="1001"/>
            </a:lvl2pPr>
            <a:lvl3pPr>
              <a:defRPr sz="901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2C71D-805F-4D62-8956-349086D49D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8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701AF-2FA5-4A24-A16B-E17D643D42C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F3D1A-D001-42A8-AF2C-67150C0C59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60" y="129193"/>
            <a:ext cx="1897954" cy="549822"/>
          </a:xfrm>
        </p:spPr>
        <p:txBody>
          <a:bodyPr/>
          <a:lstStyle>
            <a:lvl1pPr algn="l">
              <a:defRPr sz="10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5527" y="129199"/>
            <a:ext cx="3225018" cy="2769389"/>
          </a:xfrm>
        </p:spPr>
        <p:txBody>
          <a:bodyPr/>
          <a:lstStyle>
            <a:lvl1pPr>
              <a:defRPr sz="1601"/>
            </a:lvl1pPr>
            <a:lvl2pPr>
              <a:defRPr sz="1401"/>
            </a:lvl2pPr>
            <a:lvl3pPr>
              <a:defRPr sz="1201"/>
            </a:lvl3pPr>
            <a:lvl4pPr>
              <a:defRPr sz="1001"/>
            </a:lvl4pPr>
            <a:lvl5pPr>
              <a:defRPr sz="1001"/>
            </a:lvl5pPr>
            <a:lvl6pPr>
              <a:defRPr sz="1001"/>
            </a:lvl6pPr>
            <a:lvl7pPr>
              <a:defRPr sz="1001"/>
            </a:lvl7pPr>
            <a:lvl8pPr>
              <a:defRPr sz="1001"/>
            </a:lvl8pPr>
            <a:lvl9pPr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460" y="679015"/>
            <a:ext cx="1897954" cy="2219568"/>
          </a:xfrm>
        </p:spPr>
        <p:txBody>
          <a:bodyPr/>
          <a:lstStyle>
            <a:lvl1pPr marL="0" indent="0">
              <a:buNone/>
              <a:defRPr sz="700"/>
            </a:lvl1pPr>
            <a:lvl2pPr marL="222479" indent="0">
              <a:buNone/>
              <a:defRPr sz="600"/>
            </a:lvl2pPr>
            <a:lvl3pPr marL="444959" indent="0">
              <a:buNone/>
              <a:defRPr sz="500"/>
            </a:lvl3pPr>
            <a:lvl4pPr marL="667438" indent="0">
              <a:buNone/>
              <a:defRPr sz="500"/>
            </a:lvl4pPr>
            <a:lvl5pPr marL="889915" indent="0">
              <a:buNone/>
              <a:defRPr sz="500"/>
            </a:lvl5pPr>
            <a:lvl6pPr marL="1112396" indent="0">
              <a:buNone/>
              <a:defRPr sz="500"/>
            </a:lvl6pPr>
            <a:lvl7pPr marL="1334870" indent="0">
              <a:buNone/>
              <a:defRPr sz="500"/>
            </a:lvl7pPr>
            <a:lvl8pPr marL="1557351" indent="0">
              <a:buNone/>
              <a:defRPr sz="500"/>
            </a:lvl8pPr>
            <a:lvl9pPr marL="17798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86132-013F-4632-8D06-623E29C4C3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759" y="2271398"/>
            <a:ext cx="3461385" cy="268151"/>
          </a:xfrm>
        </p:spPr>
        <p:txBody>
          <a:bodyPr/>
          <a:lstStyle>
            <a:lvl1pPr algn="l">
              <a:defRPr sz="10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759" y="289933"/>
            <a:ext cx="3461385" cy="1946910"/>
          </a:xfrm>
        </p:spPr>
        <p:txBody>
          <a:bodyPr/>
          <a:lstStyle>
            <a:lvl1pPr marL="0" indent="0">
              <a:buNone/>
              <a:defRPr sz="1601"/>
            </a:lvl1pPr>
            <a:lvl2pPr marL="222479" indent="0">
              <a:buNone/>
              <a:defRPr sz="1401"/>
            </a:lvl2pPr>
            <a:lvl3pPr marL="444959" indent="0">
              <a:buNone/>
              <a:defRPr sz="1201"/>
            </a:lvl3pPr>
            <a:lvl4pPr marL="667438" indent="0">
              <a:buNone/>
              <a:defRPr sz="1001"/>
            </a:lvl4pPr>
            <a:lvl5pPr marL="889915" indent="0">
              <a:buNone/>
              <a:defRPr sz="1001"/>
            </a:lvl5pPr>
            <a:lvl6pPr marL="1112396" indent="0">
              <a:buNone/>
              <a:defRPr sz="1001"/>
            </a:lvl6pPr>
            <a:lvl7pPr marL="1334870" indent="0">
              <a:buNone/>
              <a:defRPr sz="1001"/>
            </a:lvl7pPr>
            <a:lvl8pPr marL="1557351" indent="0">
              <a:buNone/>
              <a:defRPr sz="1001"/>
            </a:lvl8pPr>
            <a:lvl9pPr marL="1779827" indent="0">
              <a:buNone/>
              <a:defRPr sz="1001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759" y="2539549"/>
            <a:ext cx="3461385" cy="380819"/>
          </a:xfrm>
        </p:spPr>
        <p:txBody>
          <a:bodyPr/>
          <a:lstStyle>
            <a:lvl1pPr marL="0" indent="0">
              <a:buNone/>
              <a:defRPr sz="700"/>
            </a:lvl1pPr>
            <a:lvl2pPr marL="222479" indent="0">
              <a:buNone/>
              <a:defRPr sz="600"/>
            </a:lvl2pPr>
            <a:lvl3pPr marL="444959" indent="0">
              <a:buNone/>
              <a:defRPr sz="500"/>
            </a:lvl3pPr>
            <a:lvl4pPr marL="667438" indent="0">
              <a:buNone/>
              <a:defRPr sz="500"/>
            </a:lvl4pPr>
            <a:lvl5pPr marL="889915" indent="0">
              <a:buNone/>
              <a:defRPr sz="500"/>
            </a:lvl5pPr>
            <a:lvl6pPr marL="1112396" indent="0">
              <a:buNone/>
              <a:defRPr sz="500"/>
            </a:lvl6pPr>
            <a:lvl7pPr marL="1334870" indent="0">
              <a:buNone/>
              <a:defRPr sz="500"/>
            </a:lvl7pPr>
            <a:lvl8pPr marL="1557351" indent="0">
              <a:buNone/>
              <a:defRPr sz="500"/>
            </a:lvl8pPr>
            <a:lvl9pPr marL="17798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72006-0DDB-4B4A-90B7-BFAF0B5F85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2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277" y="395833"/>
            <a:ext cx="5047853" cy="3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8" tIns="51816" rIns="103638" bIns="518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37" y="829096"/>
            <a:ext cx="5047853" cy="201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84543" y="741216"/>
            <a:ext cx="5020447" cy="34063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3" y="0"/>
                </a:lnTo>
                <a:lnTo>
                  <a:pt x="1003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4498" tIns="22249" rIns="44498" bIns="22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400" dirty="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384560" y="3082710"/>
            <a:ext cx="499989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 lIns="44498" tIns="22249" rIns="44498" bIns="22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400" dirty="0">
              <a:solidFill>
                <a:srgbClr val="000000"/>
              </a:solidFill>
            </a:endParaRPr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544" y="3095674"/>
            <a:ext cx="1250401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600"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0668" y="3095674"/>
            <a:ext cx="1827642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600"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27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4035" y="3095674"/>
            <a:ext cx="1250401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0027E4-0154-4A58-967D-3CB4EB400AE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0" y="123310"/>
            <a:ext cx="5768975" cy="272505"/>
            <a:chOff x="0" y="164"/>
            <a:chExt cx="5760" cy="363"/>
          </a:xfrm>
        </p:grpSpPr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 flipV="1">
              <a:off x="0" y="338"/>
              <a:ext cx="5760" cy="189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 rot="10800000" wrap="none" anchor="ctr"/>
            <a:lstStyle>
              <a:lvl1pPr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 flipV="1">
              <a:off x="0" y="164"/>
              <a:ext cx="5760" cy="1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/>
          </p:spPr>
          <p:txBody>
            <a:bodyPr rot="10800000" wrap="none" anchor="ctr"/>
            <a:lstStyle>
              <a:lvl1pPr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346" name="Picture 14" descr="uf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" y="17"/>
            <a:ext cx="608928" cy="4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8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5pPr>
      <a:lvl6pPr marL="222479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6pPr>
      <a:lvl7pPr marL="444959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7pPr>
      <a:lvl8pPr marL="667438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8pPr>
      <a:lvl9pPr marL="889915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9pPr>
    </p:titleStyle>
    <p:bodyStyle>
      <a:lvl1pPr marL="227470" indent="-22747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440678" indent="-21117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1">
          <a:solidFill>
            <a:schemeClr val="tx1"/>
          </a:solidFill>
          <a:latin typeface="+mn-lt"/>
        </a:defRPr>
      </a:lvl2pPr>
      <a:lvl3pPr marL="634186" indent="-19148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201">
          <a:solidFill>
            <a:schemeClr val="tx1"/>
          </a:solidFill>
          <a:latin typeface="+mn-lt"/>
        </a:defRPr>
      </a:lvl3pPr>
      <a:lvl4pPr marL="823637" indent="-18740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800">
          <a:solidFill>
            <a:schemeClr val="tx1"/>
          </a:solidFill>
          <a:latin typeface="+mn-lt"/>
        </a:defRPr>
      </a:lvl4pPr>
      <a:lvl5pPr marL="1017830" indent="-19283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700">
          <a:solidFill>
            <a:schemeClr val="tx1"/>
          </a:solidFill>
          <a:latin typeface="+mn-lt"/>
        </a:defRPr>
      </a:lvl5pPr>
      <a:lvl6pPr marL="1241400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6pPr>
      <a:lvl7pPr marL="1463879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7pPr>
      <a:lvl8pPr marL="1686356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8pPr>
      <a:lvl9pPr marL="1908837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1pPr>
      <a:lvl2pPr marL="222479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2pPr>
      <a:lvl3pPr marL="444959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3pPr>
      <a:lvl4pPr marL="667438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4pPr>
      <a:lvl5pPr marL="889915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5pPr>
      <a:lvl6pPr marL="1112396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6pPr>
      <a:lvl7pPr marL="1334870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7pPr>
      <a:lvl8pPr marL="1557351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8pPr>
      <a:lvl9pPr marL="1779827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277" y="395833"/>
            <a:ext cx="5047853" cy="3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8" tIns="51816" rIns="103638" bIns="518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37" y="829096"/>
            <a:ext cx="5047853" cy="201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84543" y="741216"/>
            <a:ext cx="5020447" cy="34063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3" y="0"/>
                </a:lnTo>
                <a:lnTo>
                  <a:pt x="1003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4498" tIns="22249" rIns="44498" bIns="22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400" dirty="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384560" y="3082710"/>
            <a:ext cx="499989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 lIns="44498" tIns="22249" rIns="44498" bIns="22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400" dirty="0">
              <a:solidFill>
                <a:srgbClr val="000000"/>
              </a:solidFill>
            </a:endParaRPr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544" y="3095674"/>
            <a:ext cx="1250401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600"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0668" y="3095674"/>
            <a:ext cx="1827642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600"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27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4035" y="3095674"/>
            <a:ext cx="1250401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0027E4-0154-4A58-967D-3CB4EB400AE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0" y="123310"/>
            <a:ext cx="5768975" cy="272505"/>
            <a:chOff x="0" y="164"/>
            <a:chExt cx="5760" cy="363"/>
          </a:xfrm>
        </p:grpSpPr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 flipV="1">
              <a:off x="0" y="338"/>
              <a:ext cx="5760" cy="189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 rot="10800000" wrap="none" anchor="ctr"/>
            <a:lstStyle>
              <a:lvl1pPr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 flipV="1">
              <a:off x="0" y="164"/>
              <a:ext cx="5760" cy="1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/>
          </p:spPr>
          <p:txBody>
            <a:bodyPr rot="10800000" wrap="none" anchor="ctr"/>
            <a:lstStyle>
              <a:lvl1pPr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346" name="Picture 14" descr="uf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" y="17"/>
            <a:ext cx="608928" cy="4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5pPr>
      <a:lvl6pPr marL="222479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6pPr>
      <a:lvl7pPr marL="444959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7pPr>
      <a:lvl8pPr marL="667438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8pPr>
      <a:lvl9pPr marL="889915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9pPr>
    </p:titleStyle>
    <p:bodyStyle>
      <a:lvl1pPr marL="227470" indent="-22747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440678" indent="-21117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1">
          <a:solidFill>
            <a:schemeClr val="tx1"/>
          </a:solidFill>
          <a:latin typeface="+mn-lt"/>
        </a:defRPr>
      </a:lvl2pPr>
      <a:lvl3pPr marL="634186" indent="-19148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201">
          <a:solidFill>
            <a:schemeClr val="tx1"/>
          </a:solidFill>
          <a:latin typeface="+mn-lt"/>
        </a:defRPr>
      </a:lvl3pPr>
      <a:lvl4pPr marL="823637" indent="-18740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800">
          <a:solidFill>
            <a:schemeClr val="tx1"/>
          </a:solidFill>
          <a:latin typeface="+mn-lt"/>
        </a:defRPr>
      </a:lvl4pPr>
      <a:lvl5pPr marL="1017830" indent="-19283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700">
          <a:solidFill>
            <a:schemeClr val="tx1"/>
          </a:solidFill>
          <a:latin typeface="+mn-lt"/>
        </a:defRPr>
      </a:lvl5pPr>
      <a:lvl6pPr marL="1241400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6pPr>
      <a:lvl7pPr marL="1463879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7pPr>
      <a:lvl8pPr marL="1686356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8pPr>
      <a:lvl9pPr marL="1908837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1pPr>
      <a:lvl2pPr marL="222479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2pPr>
      <a:lvl3pPr marL="444959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3pPr>
      <a:lvl4pPr marL="667438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4pPr>
      <a:lvl5pPr marL="889915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5pPr>
      <a:lvl6pPr marL="1112396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6pPr>
      <a:lvl7pPr marL="1334870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7pPr>
      <a:lvl8pPr marL="1557351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8pPr>
      <a:lvl9pPr marL="1779827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277" y="395833"/>
            <a:ext cx="5047853" cy="3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8" tIns="51816" rIns="103638" bIns="518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37" y="829096"/>
            <a:ext cx="5047853" cy="201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84543" y="741216"/>
            <a:ext cx="5020447" cy="34063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3" y="0"/>
                </a:lnTo>
                <a:lnTo>
                  <a:pt x="1003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4498" tIns="22249" rIns="44498" bIns="22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400" dirty="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384560" y="3082710"/>
            <a:ext cx="499989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 lIns="44498" tIns="22249" rIns="44498" bIns="22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400" dirty="0">
              <a:solidFill>
                <a:srgbClr val="000000"/>
              </a:solidFill>
            </a:endParaRPr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544" y="3095674"/>
            <a:ext cx="1250401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600"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0668" y="3095674"/>
            <a:ext cx="1827642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600"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27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4035" y="3095674"/>
            <a:ext cx="1250401" cy="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8" tIns="51816" rIns="103638" bIns="518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0027E4-0154-4A58-967D-3CB4EB400AE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0" y="123310"/>
            <a:ext cx="5768975" cy="272505"/>
            <a:chOff x="0" y="164"/>
            <a:chExt cx="5760" cy="363"/>
          </a:xfrm>
        </p:grpSpPr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 flipV="1">
              <a:off x="0" y="338"/>
              <a:ext cx="5760" cy="189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 rot="10800000" wrap="none" anchor="ctr"/>
            <a:lstStyle>
              <a:lvl1pPr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 flipV="1">
              <a:off x="0" y="164"/>
              <a:ext cx="5760" cy="1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/>
          </p:spPr>
          <p:txBody>
            <a:bodyPr rot="10800000" wrap="none" anchor="ctr"/>
            <a:lstStyle>
              <a:lvl1pPr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346" name="Picture 14" descr="uf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" y="17"/>
            <a:ext cx="608928" cy="4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5pPr>
      <a:lvl6pPr marL="222479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6pPr>
      <a:lvl7pPr marL="444959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7pPr>
      <a:lvl8pPr marL="667438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8pPr>
      <a:lvl9pPr marL="889915" algn="ctr" rtl="0" fontAlgn="base">
        <a:spcBef>
          <a:spcPct val="0"/>
        </a:spcBef>
        <a:spcAft>
          <a:spcPct val="0"/>
        </a:spcAft>
        <a:defRPr sz="1001" b="1">
          <a:solidFill>
            <a:srgbClr val="000066"/>
          </a:solidFill>
          <a:latin typeface="Verdana" pitchFamily="34" charset="0"/>
        </a:defRPr>
      </a:lvl9pPr>
    </p:titleStyle>
    <p:bodyStyle>
      <a:lvl1pPr marL="227470" indent="-22747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440678" indent="-21117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1">
          <a:solidFill>
            <a:schemeClr val="tx1"/>
          </a:solidFill>
          <a:latin typeface="+mn-lt"/>
        </a:defRPr>
      </a:lvl2pPr>
      <a:lvl3pPr marL="634186" indent="-19148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201">
          <a:solidFill>
            <a:schemeClr val="tx1"/>
          </a:solidFill>
          <a:latin typeface="+mn-lt"/>
        </a:defRPr>
      </a:lvl3pPr>
      <a:lvl4pPr marL="823637" indent="-18740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800">
          <a:solidFill>
            <a:schemeClr val="tx1"/>
          </a:solidFill>
          <a:latin typeface="+mn-lt"/>
        </a:defRPr>
      </a:lvl4pPr>
      <a:lvl5pPr marL="1017830" indent="-19283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700">
          <a:solidFill>
            <a:schemeClr val="tx1"/>
          </a:solidFill>
          <a:latin typeface="+mn-lt"/>
        </a:defRPr>
      </a:lvl5pPr>
      <a:lvl6pPr marL="1241400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6pPr>
      <a:lvl7pPr marL="1463879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7pPr>
      <a:lvl8pPr marL="1686356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8pPr>
      <a:lvl9pPr marL="1908837" indent="-193889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1pPr>
      <a:lvl2pPr marL="222479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2pPr>
      <a:lvl3pPr marL="444959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3pPr>
      <a:lvl4pPr marL="667438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4pPr>
      <a:lvl5pPr marL="889915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5pPr>
      <a:lvl6pPr marL="1112396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6pPr>
      <a:lvl7pPr marL="1334870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7pPr>
      <a:lvl8pPr marL="1557351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8pPr>
      <a:lvl9pPr marL="1779827" algn="l" defTabSz="444959" rtl="0" eaLnBrk="1" latinLnBrk="0" hangingPunct="1">
        <a:defRPr sz="9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936" y="473938"/>
            <a:ext cx="37931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449" y="746319"/>
            <a:ext cx="5192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3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3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3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0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726">
        <a:defRPr>
          <a:latin typeface="+mn-lt"/>
          <a:ea typeface="+mn-ea"/>
          <a:cs typeface="+mn-cs"/>
        </a:defRPr>
      </a:lvl2pPr>
      <a:lvl3pPr marL="911461">
        <a:defRPr>
          <a:latin typeface="+mn-lt"/>
          <a:ea typeface="+mn-ea"/>
          <a:cs typeface="+mn-cs"/>
        </a:defRPr>
      </a:lvl3pPr>
      <a:lvl4pPr marL="1367191">
        <a:defRPr>
          <a:latin typeface="+mn-lt"/>
          <a:ea typeface="+mn-ea"/>
          <a:cs typeface="+mn-cs"/>
        </a:defRPr>
      </a:lvl4pPr>
      <a:lvl5pPr marL="1822921">
        <a:defRPr>
          <a:latin typeface="+mn-lt"/>
          <a:ea typeface="+mn-ea"/>
          <a:cs typeface="+mn-cs"/>
        </a:defRPr>
      </a:lvl5pPr>
      <a:lvl6pPr marL="2278652">
        <a:defRPr>
          <a:latin typeface="+mn-lt"/>
          <a:ea typeface="+mn-ea"/>
          <a:cs typeface="+mn-cs"/>
        </a:defRPr>
      </a:lvl6pPr>
      <a:lvl7pPr marL="2734385">
        <a:defRPr>
          <a:latin typeface="+mn-lt"/>
          <a:ea typeface="+mn-ea"/>
          <a:cs typeface="+mn-cs"/>
        </a:defRPr>
      </a:lvl7pPr>
      <a:lvl8pPr marL="3190115">
        <a:defRPr>
          <a:latin typeface="+mn-lt"/>
          <a:ea typeface="+mn-ea"/>
          <a:cs typeface="+mn-cs"/>
        </a:defRPr>
      </a:lvl8pPr>
      <a:lvl9pPr marL="36458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726">
        <a:defRPr>
          <a:latin typeface="+mn-lt"/>
          <a:ea typeface="+mn-ea"/>
          <a:cs typeface="+mn-cs"/>
        </a:defRPr>
      </a:lvl2pPr>
      <a:lvl3pPr marL="911461">
        <a:defRPr>
          <a:latin typeface="+mn-lt"/>
          <a:ea typeface="+mn-ea"/>
          <a:cs typeface="+mn-cs"/>
        </a:defRPr>
      </a:lvl3pPr>
      <a:lvl4pPr marL="1367191">
        <a:defRPr>
          <a:latin typeface="+mn-lt"/>
          <a:ea typeface="+mn-ea"/>
          <a:cs typeface="+mn-cs"/>
        </a:defRPr>
      </a:lvl4pPr>
      <a:lvl5pPr marL="1822921">
        <a:defRPr>
          <a:latin typeface="+mn-lt"/>
          <a:ea typeface="+mn-ea"/>
          <a:cs typeface="+mn-cs"/>
        </a:defRPr>
      </a:lvl5pPr>
      <a:lvl6pPr marL="2278652">
        <a:defRPr>
          <a:latin typeface="+mn-lt"/>
          <a:ea typeface="+mn-ea"/>
          <a:cs typeface="+mn-cs"/>
        </a:defRPr>
      </a:lvl6pPr>
      <a:lvl7pPr marL="2734385">
        <a:defRPr>
          <a:latin typeface="+mn-lt"/>
          <a:ea typeface="+mn-ea"/>
          <a:cs typeface="+mn-cs"/>
        </a:defRPr>
      </a:lvl7pPr>
      <a:lvl8pPr marL="3190115">
        <a:defRPr>
          <a:latin typeface="+mn-lt"/>
          <a:ea typeface="+mn-ea"/>
          <a:cs typeface="+mn-cs"/>
        </a:defRPr>
      </a:lvl8pPr>
      <a:lvl9pPr marL="36458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7"/>
          <p:cNvSpPr/>
          <p:nvPr/>
        </p:nvSpPr>
        <p:spPr>
          <a:xfrm>
            <a:off x="0" y="-63388"/>
            <a:ext cx="5780580" cy="17883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44" y="0"/>
            <a:ext cx="2800540" cy="3143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2935344" y="1724979"/>
            <a:ext cx="2800540" cy="143907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17236" y="2295338"/>
            <a:ext cx="2725522" cy="53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646" y="251838"/>
            <a:ext cx="2741001" cy="1362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Практика отражения в учете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отчетности операций при передаче учреждений в собственность другого публично – правового образования</a:t>
            </a:r>
            <a:endParaRPr lang="en-US" sz="1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647" y="2704692"/>
            <a:ext cx="2741001" cy="383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cs typeface="Segoe UI Light" panose="020B0502040204020203" pitchFamily="34" charset="0"/>
              </a:rPr>
              <a:t>Толпышева Елена Рашидовна</a:t>
            </a:r>
          </a:p>
          <a:p>
            <a:r>
              <a:rPr lang="ru-RU" sz="800" dirty="0">
                <a:solidFill>
                  <a:schemeClr val="tx1"/>
                </a:solidFill>
                <a:cs typeface="Segoe UI Light" panose="020B0502040204020203" pitchFamily="34" charset="0"/>
              </a:rPr>
              <a:t>Начальник отдела бюджетного учета и отчетности по операциям бюджетов </a:t>
            </a:r>
            <a:r>
              <a:rPr lang="ru-RU" sz="8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УФК по Московской области</a:t>
            </a:r>
            <a:endParaRPr lang="ru-RU" sz="800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81993"/>
            <a:ext cx="317190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 smtClean="0">
                <a:latin typeface="+mj-lt"/>
                <a:cs typeface="Times New Roman" panose="02020603050405020304" pitchFamily="18" charset="0"/>
              </a:rPr>
              <a:t>Проблемы и предложения</a:t>
            </a:r>
            <a:endParaRPr lang="ru-RU" sz="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71765"/>
              </p:ext>
            </p:extLst>
          </p:nvPr>
        </p:nvGraphicFramePr>
        <p:xfrm>
          <a:off x="65087" y="555625"/>
          <a:ext cx="5629199" cy="2582967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1666799"/>
              </a:tblGrid>
              <a:tr h="87092">
                <a:tc gridSpan="2">
                  <a:txBody>
                    <a:bodyPr/>
                    <a:lstStyle/>
                    <a:p>
                      <a:pPr marL="36000" indent="0" algn="ctr" fontAlgn="b"/>
                      <a:r>
                        <a:rPr lang="ru-RU" sz="7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Проблемы</a:t>
                      </a:r>
                      <a:endParaRPr lang="ru-RU" sz="7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ctr" fontAlgn="b"/>
                      <a:r>
                        <a:rPr lang="ru-RU" sz="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Предложения</a:t>
                      </a:r>
                    </a:p>
                  </a:txBody>
                  <a:tcPr marL="592" marR="592" marT="5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</a:tr>
              <a:tr h="520146">
                <a:tc rowSpan="3">
                  <a:txBody>
                    <a:bodyPr/>
                    <a:lstStyle/>
                    <a:p>
                      <a:pPr marL="36000" indent="0" algn="l" fontAlgn="ctr"/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1. Недостаточность 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нормативной базы, регламентирующей процесс передачи учреждений в собственность другого публично – правового образования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.</a:t>
                      </a:r>
                    </a:p>
                    <a:p>
                      <a:pPr marL="3600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</a:b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2. Необходимость актуализации совместного  письма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Минфина России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(N 02-03-09/3502)</a:t>
                      </a:r>
                    </a:p>
                    <a:p>
                      <a:pPr marL="3600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и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Федерального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казначейства 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3600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N 42-7.4-05/5.3-515 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от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03 сентября</a:t>
                      </a:r>
                      <a:r>
                        <a:rPr lang="ru-RU" sz="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2012 г.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.1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. Не предусмотрена обязанность представления учредителем в органы Федерального казначейства информации о передаче (приеме) учреждения, если лицевой счет передаваемого (принимаемого) учреждения открыт в финансовом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органе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Направить письмо в Министерство Финансов Российской Федерации для получения разъяснений  по процессу передачи учреждений в собственность другого публично – правового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образования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.2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. Не содержит прямой нормы отражения органами Федерального казначейства передаваемых (принимаемых) показателей  в случае открытия лицевого счета учреждения  в финансовом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органе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2.3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. Существует потребность обособленно регламентировать вопрос передачи показателей при передаче учреждения в федеральную собственность и наоборот </a:t>
                      </a: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935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2. Отсутствие возможности автоматического проведения документов по передаче учреждения в другое публично - правовое образование  в информационных системах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Федерального</a:t>
                      </a:r>
                      <a:r>
                        <a:rPr lang="ru-RU" sz="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к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азначейства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Значительные трудозатраты при проведении операций по передаче показателей. Риск некорректного отражения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показателей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1.Привести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к единообразию формы, предусмотренные для передачи данных.</a:t>
                      </a:r>
                      <a:b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</a:b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2.Реализовать</a:t>
                      </a:r>
                      <a:r>
                        <a:rPr lang="ru-RU" sz="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возможность  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автоматического проведения документов клиента в информационных системах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казначейства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535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3.  Отсутствие методических рекомендаций по отражению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передачи</a:t>
                      </a:r>
                      <a:r>
                        <a:rPr lang="ru-RU" sz="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показателей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после перехода в подсистемы ГИИС ЭБ и ЕБП</a:t>
                      </a: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Риск некорректного отражения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показателей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indent="0" algn="just" fontAlgn="ctr"/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Разработать методические рекомендации по отражению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передачи показателей, </a:t>
                      </a:r>
                      <a:r>
                        <a:rPr lang="ru-RU" sz="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учитываемых в подсистемах ГИИС ЭБ и </a:t>
                      </a:r>
                      <a:r>
                        <a:rPr lang="ru-RU" sz="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ЕБП</a:t>
                      </a:r>
                      <a:endParaRPr lang="ru-RU" sz="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592" marR="592" marT="59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7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81993"/>
            <a:ext cx="317190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 smtClean="0">
                <a:latin typeface="+mj-lt"/>
                <a:cs typeface="Times New Roman" panose="02020603050405020304" pitchFamily="18" charset="0"/>
              </a:rPr>
              <a:t>Нормативная база</a:t>
            </a:r>
            <a:endParaRPr lang="ru-RU" sz="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16464" y="637356"/>
            <a:ext cx="2133600" cy="2395528"/>
          </a:xfrm>
          <a:prstGeom prst="rect">
            <a:avLst/>
          </a:prstGeom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ФИНАНСОВ РОССИЙСКОЙ ФЕДЕРАЦИИ</a:t>
            </a:r>
          </a:p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02-03-09/3502</a:t>
            </a:r>
          </a:p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КАЗНАЧЕЙСТВО</a:t>
            </a:r>
          </a:p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42-7.4-05/5.3-515</a:t>
            </a:r>
          </a:p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</a:t>
            </a:r>
          </a:p>
          <a:p>
            <a:pPr algn="ctr">
              <a:spcAft>
                <a:spcPts val="0"/>
              </a:spcAft>
            </a:pPr>
            <a:r>
              <a:rPr lang="ru-RU" sz="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3 сентября 2012 года</a:t>
            </a:r>
          </a:p>
          <a:p>
            <a:pPr indent="342900" algn="just">
              <a:spcAft>
                <a:spcPts val="0"/>
              </a:spcAft>
            </a:pPr>
            <a:r>
              <a:rPr lang="ru-RU" sz="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финансов Российской Федерации и Федеральное казначейство в связи с поступающими обращениями о порядке передачи бюджетных и автономных учреждений (далее - учреждения) в собственность другого публично-правового образования сообщают.</a:t>
            </a:r>
          </a:p>
          <a:p>
            <a:pPr indent="342900" algn="just">
              <a:spcBef>
                <a:spcPts val="1400"/>
              </a:spcBef>
              <a:spcAft>
                <a:spcPts val="0"/>
              </a:spcAft>
            </a:pPr>
            <a:r>
              <a:rPr lang="ru-RU" sz="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решений Правительства Российской Федерации, высшего исполнительного органа государственной власти субъекта Российской Федерации, местной администрации муниципального образования о передаче учреждений в собственность другого публично-правового образования осуществляются следующие мероприятия.</a:t>
            </a:r>
            <a:endParaRPr lang="ru-RU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667" t="15185" r="29166" b="4075"/>
          <a:stretch/>
        </p:blipFill>
        <p:spPr>
          <a:xfrm>
            <a:off x="2960687" y="637356"/>
            <a:ext cx="2209800" cy="2395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80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81994"/>
            <a:ext cx="317190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>
                <a:cs typeface="Times New Roman" panose="02020603050405020304" pitchFamily="18" charset="0"/>
              </a:rPr>
              <a:t>Отражение показателей  на лицевом счете учредителя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22290"/>
          <a:stretch/>
        </p:blipFill>
        <p:spPr>
          <a:xfrm>
            <a:off x="65087" y="543981"/>
            <a:ext cx="5625342" cy="26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51152"/>
            <a:ext cx="3171901" cy="18479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>
                <a:cs typeface="Times New Roman" panose="02020603050405020304" pitchFamily="18" charset="0"/>
              </a:rPr>
              <a:t>Отражение показателей  на лицевом счете учредителя</a:t>
            </a:r>
            <a:r>
              <a:rPr lang="ru-RU" sz="1201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ru-RU" sz="120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043248" y="569510"/>
            <a:ext cx="1676400" cy="24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53" algn="just">
              <a:lnSpc>
                <a:spcPct val="150000"/>
              </a:lnSpc>
            </a:pPr>
            <a:r>
              <a:rPr lang="ru-RU" sz="600" b="1" dirty="0">
                <a:solidFill>
                  <a:srgbClr val="002060"/>
                </a:solidFill>
                <a:cs typeface="Segoe UI Light" panose="020B0502040204020203" pitchFamily="34" charset="0"/>
              </a:rPr>
              <a:t>Уведомление формируется в четырех экземплярах и </a:t>
            </a:r>
            <a:r>
              <a:rPr lang="ru-RU" sz="600" b="1" dirty="0" smtClean="0">
                <a:solidFill>
                  <a:srgbClr val="002060"/>
                </a:solidFill>
                <a:cs typeface="Segoe UI Light" panose="020B0502040204020203" pitchFamily="34" charset="0"/>
              </a:rPr>
              <a:t>направляется:</a:t>
            </a:r>
          </a:p>
          <a:p>
            <a:pPr indent="904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600" dirty="0" smtClean="0">
                <a:solidFill>
                  <a:srgbClr val="002060"/>
                </a:solidFill>
                <a:cs typeface="Segoe UI Light" panose="020B0502040204020203" pitchFamily="34" charset="0"/>
              </a:rPr>
              <a:t>главному </a:t>
            </a:r>
            <a:r>
              <a:rPr lang="ru-RU" sz="600" dirty="0">
                <a:solidFill>
                  <a:srgbClr val="002060"/>
                </a:solidFill>
                <a:cs typeface="Segoe UI Light" panose="020B0502040204020203" pitchFamily="34" charset="0"/>
              </a:rPr>
              <a:t>распорядителю бюджетных средств - учредителю, в ведение которого передается </a:t>
            </a:r>
            <a:r>
              <a:rPr lang="ru-RU" sz="600" dirty="0" smtClean="0">
                <a:solidFill>
                  <a:srgbClr val="002060"/>
                </a:solidFill>
                <a:cs typeface="Segoe UI Light" panose="020B0502040204020203" pitchFamily="34" charset="0"/>
              </a:rPr>
              <a:t>учреждение;</a:t>
            </a:r>
          </a:p>
          <a:p>
            <a:pPr indent="904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600" dirty="0" smtClean="0">
                <a:solidFill>
                  <a:srgbClr val="002060"/>
                </a:solidFill>
                <a:cs typeface="Segoe UI Light" panose="020B0502040204020203" pitchFamily="34" charset="0"/>
              </a:rPr>
              <a:t>финансовому </a:t>
            </a:r>
            <a:r>
              <a:rPr lang="ru-RU" sz="600" dirty="0">
                <a:solidFill>
                  <a:srgbClr val="002060"/>
                </a:solidFill>
                <a:cs typeface="Segoe UI Light" panose="020B0502040204020203" pitchFamily="34" charset="0"/>
              </a:rPr>
              <a:t>органу субъекта Российской Федерации (муниципального образования); </a:t>
            </a:r>
            <a:endParaRPr lang="ru-RU" sz="600" dirty="0" smtClean="0">
              <a:solidFill>
                <a:srgbClr val="002060"/>
              </a:solidFill>
              <a:cs typeface="Segoe UI Light" panose="020B0502040204020203" pitchFamily="34" charset="0"/>
            </a:endParaRPr>
          </a:p>
          <a:p>
            <a:pPr indent="904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600" dirty="0" smtClean="0">
                <a:solidFill>
                  <a:srgbClr val="002060"/>
                </a:solidFill>
                <a:cs typeface="Segoe UI Light" panose="020B0502040204020203" pitchFamily="34" charset="0"/>
              </a:rPr>
              <a:t>администратору </a:t>
            </a:r>
            <a:r>
              <a:rPr lang="ru-RU" sz="600" dirty="0">
                <a:solidFill>
                  <a:srgbClr val="002060"/>
                </a:solidFill>
                <a:cs typeface="Segoe UI Light" panose="020B0502040204020203" pitchFamily="34" charset="0"/>
              </a:rPr>
              <a:t>доходов бюджета, за которым закреплено администрирование доходов бюджета от межбюджетных </a:t>
            </a:r>
            <a:r>
              <a:rPr lang="ru-RU" sz="600" dirty="0" smtClean="0">
                <a:solidFill>
                  <a:srgbClr val="002060"/>
                </a:solidFill>
                <a:cs typeface="Segoe UI Light" panose="020B0502040204020203" pitchFamily="34" charset="0"/>
              </a:rPr>
              <a:t>трансфертов.</a:t>
            </a:r>
            <a:endParaRPr lang="ru-RU" sz="600" dirty="0">
              <a:solidFill>
                <a:srgbClr val="002060"/>
              </a:solidFill>
              <a:cs typeface="Segoe UI Light" panose="020B0502040204020203" pitchFamily="34" charset="0"/>
            </a:endParaRPr>
          </a:p>
          <a:p>
            <a:pPr indent="904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600" dirty="0">
              <a:solidFill>
                <a:srgbClr val="002060"/>
              </a:solidFill>
              <a:cs typeface="Segoe UI Light" panose="020B0502040204020203" pitchFamily="34" charset="0"/>
            </a:endParaRPr>
          </a:p>
          <a:p>
            <a:pPr indent="88953" algn="just">
              <a:lnSpc>
                <a:spcPct val="150000"/>
              </a:lnSpc>
            </a:pPr>
            <a:r>
              <a:rPr lang="ru-RU" sz="600" b="1" dirty="0">
                <a:solidFill>
                  <a:srgbClr val="002060"/>
                </a:solidFill>
                <a:cs typeface="Segoe UI Light" panose="020B0502040204020203" pitchFamily="34" charset="0"/>
              </a:rPr>
              <a:t>Один экземпляр остается</a:t>
            </a:r>
            <a:r>
              <a:rPr lang="ru-RU" sz="600" dirty="0">
                <a:solidFill>
                  <a:srgbClr val="002060"/>
                </a:solidFill>
                <a:cs typeface="Segoe UI Light" panose="020B0502040204020203" pitchFamily="34" charset="0"/>
              </a:rPr>
              <a:t> </a:t>
            </a:r>
            <a:r>
              <a:rPr lang="ru-RU" sz="600" b="1" dirty="0">
                <a:solidFill>
                  <a:srgbClr val="002060"/>
                </a:solidFill>
                <a:cs typeface="Segoe UI Light" panose="020B0502040204020203" pitchFamily="34" charset="0"/>
              </a:rPr>
              <a:t>у</a:t>
            </a:r>
            <a:r>
              <a:rPr lang="ru-RU" sz="600" dirty="0">
                <a:solidFill>
                  <a:srgbClr val="002060"/>
                </a:solidFill>
                <a:cs typeface="Segoe UI Light" panose="020B0502040204020203" pitchFamily="34" charset="0"/>
              </a:rPr>
              <a:t> главного распорядителя бюджетных средств - </a:t>
            </a:r>
            <a:r>
              <a:rPr lang="ru-RU" sz="600" b="1" dirty="0">
                <a:solidFill>
                  <a:srgbClr val="002060"/>
                </a:solidFill>
                <a:cs typeface="Segoe UI Light" panose="020B0502040204020203" pitchFamily="34" charset="0"/>
              </a:rPr>
              <a:t>учредителя</a:t>
            </a:r>
            <a:r>
              <a:rPr lang="ru-RU" sz="600" dirty="0">
                <a:solidFill>
                  <a:srgbClr val="002060"/>
                </a:solidFill>
                <a:cs typeface="Segoe UI Light" panose="020B0502040204020203" pitchFamily="34" charset="0"/>
              </a:rPr>
              <a:t>, в ведении которого находилось передаваемое учреждение.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5736"/>
          <a:stretch/>
        </p:blipFill>
        <p:spPr>
          <a:xfrm>
            <a:off x="82512" y="634181"/>
            <a:ext cx="3960736" cy="23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20439"/>
            <a:ext cx="317190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>
                <a:cs typeface="Times New Roman" panose="02020603050405020304" pitchFamily="18" charset="0"/>
              </a:rPr>
              <a:t>Отражение показателей  на лицевом счете </a:t>
            </a:r>
            <a:r>
              <a:rPr lang="ru-RU" sz="800" dirty="0" smtClean="0">
                <a:cs typeface="Times New Roman" panose="02020603050405020304" pitchFamily="18" charset="0"/>
              </a:rPr>
              <a:t>учредителя</a:t>
            </a:r>
            <a:r>
              <a:rPr lang="ru-RU" sz="800" dirty="0">
                <a:cs typeface="Times New Roman" panose="02020603050405020304" pitchFamily="18" charset="0"/>
              </a:rPr>
              <a:t>, </a:t>
            </a:r>
            <a:r>
              <a:rPr lang="ru-RU" sz="800" dirty="0" smtClean="0">
                <a:cs typeface="Times New Roman" panose="02020603050405020304" pitchFamily="18" charset="0"/>
              </a:rPr>
              <a:t>передающего учреждение</a:t>
            </a:r>
            <a:endParaRPr lang="ru-RU" sz="800" dirty="0"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r="4628" b="5035"/>
          <a:stretch/>
        </p:blipFill>
        <p:spPr>
          <a:xfrm>
            <a:off x="568082" y="443460"/>
            <a:ext cx="4632807" cy="2474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066" y="2933950"/>
            <a:ext cx="4647685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b="1" dirty="0" err="1" smtClean="0"/>
              <a:t>Дт</a:t>
            </a:r>
            <a:r>
              <a:rPr lang="ru-RU" sz="800" b="1" dirty="0" smtClean="0"/>
              <a:t> </a:t>
            </a:r>
            <a:r>
              <a:rPr lang="ru-RU" sz="800" dirty="0" smtClean="0"/>
              <a:t>014.14030320262560.1.30712.540      </a:t>
            </a:r>
            <a:r>
              <a:rPr lang="ru-RU" sz="800" b="1" dirty="0" err="1" smtClean="0"/>
              <a:t>Кт</a:t>
            </a:r>
            <a:r>
              <a:rPr lang="ru-RU" sz="800" dirty="0" smtClean="0"/>
              <a:t> 014.07030320200590.1.30712.611 = 32 </a:t>
            </a:r>
            <a:r>
              <a:rPr lang="ru-RU" sz="800" dirty="0"/>
              <a:t>149 </a:t>
            </a:r>
            <a:r>
              <a:rPr lang="ru-RU" sz="800" dirty="0" smtClean="0"/>
              <a:t>427,00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473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20439"/>
            <a:ext cx="317190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 smtClean="0">
                <a:latin typeface="+mj-lt"/>
                <a:cs typeface="Times New Roman" panose="02020603050405020304" pitchFamily="18" charset="0"/>
              </a:rPr>
              <a:t>Отражение показателей  на лицевом счете администратора доходов, получающего МБТ</a:t>
            </a:r>
            <a:endParaRPr lang="ru-RU" sz="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576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576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4095750"/>
            <a:ext cx="576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8742" y="568813"/>
            <a:ext cx="5520457" cy="2425211"/>
            <a:chOff x="108742" y="691394"/>
            <a:chExt cx="5551487" cy="2209800"/>
          </a:xfrm>
        </p:grpSpPr>
        <p:pic>
          <p:nvPicPr>
            <p:cNvPr id="2056" name="Рисунок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5" r="14289" b="36562"/>
            <a:stretch/>
          </p:blipFill>
          <p:spPr bwMode="auto">
            <a:xfrm>
              <a:off x="108742" y="691394"/>
              <a:ext cx="5551487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Рисунок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8" t="36676" r="71716" b="61176"/>
            <a:stretch/>
          </p:blipFill>
          <p:spPr bwMode="auto">
            <a:xfrm>
              <a:off x="1589087" y="1927225"/>
              <a:ext cx="138113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Рисунок 1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6" t="36671" r="67497" b="61226"/>
            <a:stretch/>
          </p:blipFill>
          <p:spPr bwMode="auto">
            <a:xfrm>
              <a:off x="1893887" y="1927225"/>
              <a:ext cx="246063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10" t="36676" r="71596" b="61176"/>
            <a:stretch/>
          </p:blipFill>
          <p:spPr bwMode="auto">
            <a:xfrm>
              <a:off x="1727200" y="1927225"/>
              <a:ext cx="152400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23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20438"/>
            <a:ext cx="317190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>
                <a:cs typeface="Times New Roman" panose="02020603050405020304" pitchFamily="18" charset="0"/>
              </a:rPr>
              <a:t>Отражение показателей  на лицевом счете </a:t>
            </a:r>
            <a:r>
              <a:rPr lang="ru-RU" sz="800" dirty="0" smtClean="0">
                <a:cs typeface="Times New Roman" panose="02020603050405020304" pitchFamily="18" charset="0"/>
              </a:rPr>
              <a:t>учредителя, принимающего учреждение</a:t>
            </a:r>
            <a:endParaRPr lang="ru-RU" sz="120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9775" y="606777"/>
            <a:ext cx="5489422" cy="2359844"/>
            <a:chOff x="139776" y="562835"/>
            <a:chExt cx="5487467" cy="2209801"/>
          </a:xfrm>
        </p:grpSpPr>
        <p:pic>
          <p:nvPicPr>
            <p:cNvPr id="2049" name="Рисунок 8" descr="image_r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" t="2705" r="14273" b="36562"/>
            <a:stretch/>
          </p:blipFill>
          <p:spPr bwMode="auto">
            <a:xfrm>
              <a:off x="139776" y="562835"/>
              <a:ext cx="5487467" cy="220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Рисунок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0" t="12357" r="59543" b="85033"/>
            <a:stretch>
              <a:fillRect/>
            </a:stretch>
          </p:blipFill>
          <p:spPr bwMode="auto">
            <a:xfrm>
              <a:off x="2579687" y="943769"/>
              <a:ext cx="139700" cy="8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576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576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095750"/>
            <a:ext cx="576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81993"/>
            <a:ext cx="317190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>
                <a:cs typeface="Times New Roman" panose="02020603050405020304" pitchFamily="18" charset="0"/>
              </a:rPr>
              <a:t>Отражение показателей  на </a:t>
            </a:r>
            <a:r>
              <a:rPr lang="ru-RU" sz="800" dirty="0" smtClean="0">
                <a:cs typeface="Times New Roman" panose="02020603050405020304" pitchFamily="18" charset="0"/>
              </a:rPr>
              <a:t>счетах учреждений </a:t>
            </a:r>
            <a:endParaRPr lang="ru-RU" sz="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64" y="427579"/>
            <a:ext cx="3886200" cy="2043002"/>
          </a:xfrm>
          <a:prstGeom prst="rect">
            <a:avLst/>
          </a:prstGeom>
          <a:ln>
            <a:solidFill>
              <a:srgbClr val="11437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24727"/>
          <a:stretch/>
        </p:blipFill>
        <p:spPr>
          <a:xfrm>
            <a:off x="1592189" y="1633171"/>
            <a:ext cx="4072789" cy="1600200"/>
          </a:xfrm>
          <a:prstGeom prst="rect">
            <a:avLst/>
          </a:prstGeom>
          <a:ln w="12700">
            <a:solidFill>
              <a:srgbClr val="11437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28417" y="534998"/>
            <a:ext cx="88353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cs typeface="Segoe UI Light" panose="020B0502040204020203" pitchFamily="34" charset="0"/>
              </a:rPr>
              <a:t>Передача показателей</a:t>
            </a:r>
            <a:endParaRPr lang="ru-RU" sz="700" b="1" dirty="0">
              <a:solidFill>
                <a:srgbClr val="002060"/>
              </a:solidFill>
              <a:cs typeface="Segoe UI Light" panose="020B0502040204020203" pitchFamily="34" charset="0"/>
            </a:endParaRPr>
          </a:p>
          <a:p>
            <a:r>
              <a:rPr lang="ru-RU" sz="700" b="1" dirty="0">
                <a:solidFill>
                  <a:srgbClr val="002060"/>
                </a:solidFill>
                <a:cs typeface="Segoe UI Light" panose="020B0502040204020203" pitchFamily="34" charset="0"/>
              </a:rPr>
              <a:t>учреждения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887" y="2628839"/>
            <a:ext cx="7620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700" b="1">
                <a:solidFill>
                  <a:srgbClr val="002060"/>
                </a:solidFill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 smtClean="0"/>
              <a:t>Прием показателей </a:t>
            </a:r>
            <a:r>
              <a:rPr lang="ru-RU" dirty="0"/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3104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 flipV="1">
            <a:off x="-1" y="250069"/>
            <a:ext cx="5768975" cy="17726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3512"/>
            <a:endParaRPr sz="1801" dirty="0">
              <a:solidFill>
                <a:prstClr val="black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57298" y="181993"/>
            <a:ext cx="317190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00" dirty="0">
                <a:cs typeface="Times New Roman" panose="02020603050405020304" pitchFamily="18" charset="0"/>
              </a:rPr>
              <a:t>Отражение </a:t>
            </a:r>
            <a:r>
              <a:rPr lang="ru-RU" sz="800" dirty="0" smtClean="0">
                <a:cs typeface="Times New Roman" panose="02020603050405020304" pitchFamily="18" charset="0"/>
              </a:rPr>
              <a:t>показателей в казначейском учете</a:t>
            </a:r>
            <a:endParaRPr lang="ru-RU" sz="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777" y="43223"/>
            <a:ext cx="2069651" cy="359928"/>
            <a:chOff x="139701" y="44092"/>
            <a:chExt cx="2068512" cy="3597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1" y="44092"/>
              <a:ext cx="382814" cy="3597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227" y="85252"/>
              <a:ext cx="1746986" cy="281597"/>
            </a:xfrm>
            <a:prstGeom prst="rect">
              <a:avLst/>
            </a:prstGeom>
            <a:noFill/>
          </p:spPr>
          <p:txBody>
            <a:bodyPr wrap="square" lIns="91471" tIns="45736" rIns="91471" bIns="45736" rtlCol="0">
              <a:spAutoFit/>
            </a:bodyPr>
            <a:lstStyle/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Федерального </a:t>
              </a:r>
            </a:p>
            <a:p>
              <a:r>
                <a:rPr lang="ru-RU" sz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казначейства по Московской области</a:t>
              </a: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41851"/>
              </p:ext>
            </p:extLst>
          </p:nvPr>
        </p:nvGraphicFramePr>
        <p:xfrm>
          <a:off x="141288" y="631825"/>
          <a:ext cx="5487912" cy="2438400"/>
        </p:xfrm>
        <a:graphic>
          <a:graphicData uri="http://schemas.openxmlformats.org/drawingml/2006/table">
            <a:tbl>
              <a:tblPr/>
              <a:tblGrid>
                <a:gridCol w="1055276"/>
                <a:gridCol w="468723"/>
                <a:gridCol w="533400"/>
                <a:gridCol w="580960"/>
                <a:gridCol w="949331"/>
                <a:gridCol w="603309"/>
                <a:gridCol w="762000"/>
                <a:gridCol w="534913"/>
              </a:tblGrid>
              <a:tr h="154042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Передача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показателей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" marR="702" marT="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Прием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показателей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54042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ДЕБЕТ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ДЕБЕТ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43779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перечисление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учредителем субсидии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бюджетному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учреждению </a:t>
                      </a:r>
                    </a:p>
                    <a:p>
                      <a:pPr marL="0"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(до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принятия решения о передаче) 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1.30712.611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1.20312.610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32 149 427,00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53841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показателей на лицевом счете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учредителя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1.30712.540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1.30712.611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-32 149 427,00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отражение показателей на лицевом счете администратора доходов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СС_БАЛ_ВАЛ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ПОСТ_АДМ.ТОФК.04лс.КБК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32 149 427,00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5675">
                <a:tc>
                  <a:txBody>
                    <a:bodyPr/>
                    <a:lstStyle/>
                    <a:p>
                      <a:pPr marL="0"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отражение прямых поступлений 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1.20312.510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1.30712.150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32 149 427,00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84895">
                <a:tc>
                  <a:txBody>
                    <a:bodyPr/>
                    <a:lstStyle/>
                    <a:p>
                      <a:pPr marL="0"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отражение субсидии на лицевом счете учредителя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1.30712.611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1.20312.610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32 149 427,00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54042"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бюджетного учреждения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8.20313.510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8.30713.ХХХ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-32 149 427,00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бюджетного учреждения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8.20313.510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8.30713.ХХХ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32 149 427,00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54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8.30713.ХХХ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8.20313.610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-32 150 427,00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8.30713.ХХХ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8.20313.610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32 150 427,00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54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8.20313.000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8.40230.000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-1 000,00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8.20313.000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8.40230.000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1 000,00</a:t>
                      </a:r>
                    </a:p>
                  </a:txBody>
                  <a:tcPr marL="702" marR="702" marT="7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just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Char char="ь"/>
          <a:tabLst/>
          <a:defRPr kumimoji="1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just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Char char="ь"/>
          <a:tabLst/>
          <a:defRPr kumimoji="1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just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Char char="ь"/>
          <a:tabLst/>
          <a:defRPr kumimoji="1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just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Char char="ь"/>
          <a:tabLst/>
          <a:defRPr kumimoji="1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just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Char char="ь"/>
          <a:tabLst/>
          <a:defRPr kumimoji="1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just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Char char="ь"/>
          <a:tabLst/>
          <a:defRPr kumimoji="1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89186</TotalTime>
  <Words>536</Words>
  <Application>Microsoft Office PowerPoint</Application>
  <PresentationFormat>Произвольный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Helvetica Neue Medium</vt:lpstr>
      <vt:lpstr>Segoe UI Historic</vt:lpstr>
      <vt:lpstr>Segoe UI Light</vt:lpstr>
      <vt:lpstr>Times New Roman</vt:lpstr>
      <vt:lpstr>Verdana</vt:lpstr>
      <vt:lpstr>Wingdings</vt:lpstr>
      <vt:lpstr>Профиль</vt:lpstr>
      <vt:lpstr>1_Профиль</vt:lpstr>
      <vt:lpstr>2_Профиль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Толпышева Елена Рашидовна</cp:lastModifiedBy>
  <cp:revision>894</cp:revision>
  <cp:lastPrinted>2026-03-26T17:36:28Z</cp:lastPrinted>
  <dcterms:created xsi:type="dcterms:W3CDTF">2019-07-31T16:47:50Z</dcterms:created>
  <dcterms:modified xsi:type="dcterms:W3CDTF">2026-03-26T18:05:44Z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